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604" autoAdjust="0"/>
  </p:normalViewPr>
  <p:slideViewPr>
    <p:cSldViewPr snapToGrid="0" showGuides="1">
      <p:cViewPr varScale="1">
        <p:scale>
          <a:sx n="135" d="100"/>
          <a:sy n="135" d="100"/>
        </p:scale>
        <p:origin x="192" y="312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9/14/20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9FFC27-C35E-49F2-840E-6EB458D27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1B6C9-1691-4C38-A99A-CF68A112BA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Session 4</a:t>
            </a:r>
          </a:p>
        </p:txBody>
      </p:sp>
    </p:spTree>
    <p:extLst>
      <p:ext uri="{BB962C8B-B14F-4D97-AF65-F5344CB8AC3E}">
        <p14:creationId xmlns:p14="http://schemas.microsoft.com/office/powerpoint/2010/main" val="351579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B25AD-12C9-4273-B861-9B975F5E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1, Restaurant data from Baltimore (Are there any Sushi restaurants in Baltimore?)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57B50-AB1C-41DE-B28C-76E199820FAE}"/>
              </a:ext>
            </a:extLst>
          </p:cNvPr>
          <p:cNvSpPr txBox="1"/>
          <p:nvPr/>
        </p:nvSpPr>
        <p:spPr>
          <a:xfrm>
            <a:off x="640862" y="859692"/>
            <a:ext cx="4783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Yes-</a:t>
            </a:r>
            <a:r>
              <a:rPr lang="en-US" dirty="0"/>
              <a:t>From the data, we can see there are 9 restaurants in Baltimore that contain the word “SUSHI.”</a:t>
            </a:r>
            <a:endParaRPr lang="en-US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EDBDC7-127B-401B-9E0D-ACC6A8122D38}"/>
              </a:ext>
            </a:extLst>
          </p:cNvPr>
          <p:cNvCxnSpPr/>
          <p:nvPr/>
        </p:nvCxnSpPr>
        <p:spPr>
          <a:xfrm>
            <a:off x="5892800" y="668399"/>
            <a:ext cx="0" cy="62716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8A76CF-B0E9-474A-A528-F8FB50A8DC50}"/>
              </a:ext>
            </a:extLst>
          </p:cNvPr>
          <p:cNvCxnSpPr>
            <a:cxnSpLocks/>
          </p:cNvCxnSpPr>
          <p:nvPr/>
        </p:nvCxnSpPr>
        <p:spPr>
          <a:xfrm flipH="1">
            <a:off x="0" y="1934308"/>
            <a:ext cx="58928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83EB07-B8B9-4045-8F2A-79577BB9A887}"/>
              </a:ext>
            </a:extLst>
          </p:cNvPr>
          <p:cNvSpPr txBox="1"/>
          <p:nvPr/>
        </p:nvSpPr>
        <p:spPr>
          <a:xfrm>
            <a:off x="781538" y="2000738"/>
            <a:ext cx="469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input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D7722-FF62-4EFD-8D08-62061759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6" y="2763430"/>
            <a:ext cx="4581425" cy="33475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421283-F877-4084-AC13-90949AB93136}"/>
              </a:ext>
            </a:extLst>
          </p:cNvPr>
          <p:cNvSpPr txBox="1"/>
          <p:nvPr/>
        </p:nvSpPr>
        <p:spPr>
          <a:xfrm>
            <a:off x="7651262" y="734646"/>
            <a:ext cx="296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0E81FB-8CD7-4A5E-A6FC-135DF78B66AA}"/>
              </a:ext>
            </a:extLst>
          </p:cNvPr>
          <p:cNvSpPr txBox="1"/>
          <p:nvPr/>
        </p:nvSpPr>
        <p:spPr>
          <a:xfrm>
            <a:off x="6197600" y="4650153"/>
            <a:ext cx="5814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contained: 9 Sushi Restaurants, 281 downtown restaurants, and 1 downtown sushi restaurant.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5CE6F9-0B86-4E3C-B9D8-D84F8A59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20" y="1139823"/>
            <a:ext cx="3087878" cy="981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D89AC7-CB5C-49FA-9F6E-181C70C74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21" y="2230727"/>
            <a:ext cx="3087878" cy="11122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17524A-E53B-4ACF-8BC4-6238A6BEC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521" y="3687406"/>
            <a:ext cx="3087878" cy="4771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57FE90-EC63-44C6-B85F-5D1E99EBEFD8}"/>
              </a:ext>
            </a:extLst>
          </p:cNvPr>
          <p:cNvSpPr txBox="1"/>
          <p:nvPr/>
        </p:nvSpPr>
        <p:spPr>
          <a:xfrm>
            <a:off x="9917723" y="1211385"/>
            <a:ext cx="20241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Sushi Restaurants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809D98-69FB-4ABB-BC75-421E838B10AA}"/>
              </a:ext>
            </a:extLst>
          </p:cNvPr>
          <p:cNvSpPr txBox="1"/>
          <p:nvPr/>
        </p:nvSpPr>
        <p:spPr>
          <a:xfrm>
            <a:off x="9823939" y="2452659"/>
            <a:ext cx="22117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Downtown Restaurants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6E7366-2B37-4FE9-B1CE-8F15381197D4}"/>
              </a:ext>
            </a:extLst>
          </p:cNvPr>
          <p:cNvSpPr txBox="1"/>
          <p:nvPr/>
        </p:nvSpPr>
        <p:spPr>
          <a:xfrm>
            <a:off x="9823939" y="3539040"/>
            <a:ext cx="25771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Sushi Downtown</a:t>
            </a:r>
          </a:p>
        </p:txBody>
      </p:sp>
    </p:spTree>
    <p:extLst>
      <p:ext uri="{BB962C8B-B14F-4D97-AF65-F5344CB8AC3E}">
        <p14:creationId xmlns:p14="http://schemas.microsoft.com/office/powerpoint/2010/main" val="302979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576206-26A4-41AA-B6C7-A5C0A265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 anchor="ctr">
            <a:normAutofit/>
          </a:bodyPr>
          <a:lstStyle/>
          <a:p>
            <a:r>
              <a:rPr lang="en-US" dirty="0"/>
              <a:t>Council District Restaurant Count</a:t>
            </a:r>
          </a:p>
        </p:txBody>
      </p:sp>
      <p:pic>
        <p:nvPicPr>
          <p:cNvPr id="5" name="Content Placeholder 4" descr="A picture containing bus, parked, sitting, street&#10;&#10;Description automatically generated">
            <a:extLst>
              <a:ext uri="{FF2B5EF4-FFF2-40B4-BE49-F238E27FC236}">
                <a16:creationId xmlns:a16="http://schemas.microsoft.com/office/drawing/2014/main" id="{BB928C7C-4A9B-D64C-8D8F-6740D71BB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575" y="960583"/>
            <a:ext cx="8241677" cy="5089236"/>
          </a:xfrm>
          <a:noFill/>
        </p:spPr>
      </p:pic>
    </p:spTree>
    <p:extLst>
      <p:ext uri="{BB962C8B-B14F-4D97-AF65-F5344CB8AC3E}">
        <p14:creationId xmlns:p14="http://schemas.microsoft.com/office/powerpoint/2010/main" val="13332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17636-50A9-4647-B652-8C978AB0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 anchor="ctr">
            <a:normAutofit/>
          </a:bodyPr>
          <a:lstStyle/>
          <a:p>
            <a:r>
              <a:rPr lang="en-US" dirty="0"/>
              <a:t>Part 2, Twitter API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1FA47-44CD-8B4B-AB27-4A0027DC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767016"/>
            <a:ext cx="5082839" cy="33239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AE56CC-EC67-2243-B358-23A254C6E2D3}"/>
              </a:ext>
            </a:extLst>
          </p:cNvPr>
          <p:cNvSpPr/>
          <p:nvPr/>
        </p:nvSpPr>
        <p:spPr>
          <a:xfrm>
            <a:off x="559084" y="2582562"/>
            <a:ext cx="3753424" cy="846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B13229D-3657-A94D-9B5B-330331FFE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194" y="1767016"/>
            <a:ext cx="5266834" cy="3323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C3FA4E-2D4B-934B-801F-C0B4FF9DF480}"/>
              </a:ext>
            </a:extLst>
          </p:cNvPr>
          <p:cNvSpPr txBox="1"/>
          <p:nvPr/>
        </p:nvSpPr>
        <p:spPr>
          <a:xfrm>
            <a:off x="559084" y="844826"/>
            <a:ext cx="4887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of interest, New Brunswick 2020 Elections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BD3E6-9FFE-5F49-91BC-2D62EB938A49}"/>
              </a:ext>
            </a:extLst>
          </p:cNvPr>
          <p:cNvSpPr txBox="1"/>
          <p:nvPr/>
        </p:nvSpPr>
        <p:spPr>
          <a:xfrm>
            <a:off x="559084" y="5218043"/>
            <a:ext cx="508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1, access Twitter API.  Then scrape for NB </a:t>
            </a:r>
          </a:p>
          <a:p>
            <a:r>
              <a:rPr lang="en-US" dirty="0"/>
              <a:t>Election data.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C9CEB5-BE4E-044D-8327-7D289B33AA2F}"/>
              </a:ext>
            </a:extLst>
          </p:cNvPr>
          <p:cNvSpPr txBox="1"/>
          <p:nvPr/>
        </p:nvSpPr>
        <p:spPr>
          <a:xfrm>
            <a:off x="6262194" y="5218043"/>
            <a:ext cx="537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twitter by hashtag, plot results.  Remove stop words, plot relevant keywords</a:t>
            </a:r>
          </a:p>
        </p:txBody>
      </p:sp>
    </p:spTree>
    <p:extLst>
      <p:ext uri="{BB962C8B-B14F-4D97-AF65-F5344CB8AC3E}">
        <p14:creationId xmlns:p14="http://schemas.microsoft.com/office/powerpoint/2010/main" val="193510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BC8F91-5D47-BB43-B1FA-2726A21A0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 anchor="ctr">
            <a:normAutofit/>
          </a:bodyPr>
          <a:lstStyle/>
          <a:p>
            <a:r>
              <a:rPr lang="en-US" dirty="0"/>
              <a:t>Part 2, Twitter API Results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4726B6D-668F-9348-9248-B35AFFD2A7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A39270-1A9D-3C41-8613-56DAF0FF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882650"/>
            <a:ext cx="8305800" cy="509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F4F0DE-A9F0-C548-B107-1F71BCA63834}"/>
              </a:ext>
            </a:extLst>
          </p:cNvPr>
          <p:cNvSpPr txBox="1"/>
          <p:nvPr/>
        </p:nvSpPr>
        <p:spPr>
          <a:xfrm>
            <a:off x="9131643" y="1470454"/>
            <a:ext cx="2706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results contain lots of “seemingly” useless information. “Stop words”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 to clean up results</a:t>
            </a:r>
          </a:p>
        </p:txBody>
      </p:sp>
    </p:spTree>
    <p:extLst>
      <p:ext uri="{BB962C8B-B14F-4D97-AF65-F5344CB8AC3E}">
        <p14:creationId xmlns:p14="http://schemas.microsoft.com/office/powerpoint/2010/main" val="275159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C4F4FF2-1143-428C-B6E7-7A6E7861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/>
          <a:p>
            <a:r>
              <a:rPr lang="en-US" dirty="0"/>
              <a:t>Part 2, Twitter API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14D841-EDB8-7A42-88BB-928ABE49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7" y="806450"/>
            <a:ext cx="8407400" cy="5245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509FF-F57A-DE44-99C8-55BB40337972}"/>
              </a:ext>
            </a:extLst>
          </p:cNvPr>
          <p:cNvSpPr txBox="1"/>
          <p:nvPr/>
        </p:nvSpPr>
        <p:spPr>
          <a:xfrm>
            <a:off x="9440562" y="1433384"/>
            <a:ext cx="2434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results, with certain stop words removed.  </a:t>
            </a:r>
          </a:p>
        </p:txBody>
      </p:sp>
    </p:spTree>
    <p:extLst>
      <p:ext uri="{BB962C8B-B14F-4D97-AF65-F5344CB8AC3E}">
        <p14:creationId xmlns:p14="http://schemas.microsoft.com/office/powerpoint/2010/main" val="42488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8E291C-AF56-CD47-B354-9C2CB810D9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9CAFE-D662-5A4B-B170-E6CB9C33E97B}"/>
              </a:ext>
            </a:extLst>
          </p:cNvPr>
          <p:cNvSpPr txBox="1"/>
          <p:nvPr/>
        </p:nvSpPr>
        <p:spPr>
          <a:xfrm>
            <a:off x="1136822" y="3731741"/>
            <a:ext cx="9947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Twitter API is fascinating and was very easy to start using.  A key benefit for me was the ability to use the functionality in R.</a:t>
            </a:r>
          </a:p>
          <a:p>
            <a:endParaRPr lang="en-US" dirty="0"/>
          </a:p>
          <a:p>
            <a:r>
              <a:rPr lang="en-US" dirty="0"/>
              <a:t>I think the biggest struggle in this section is beginning to extract the data, Twitter is nice because it has built in functionality for data analysis.  A company with greater restrictions on data could be much more difficult to scrape.  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228</Words>
  <Application>Microsoft Macintosh PowerPoint</Application>
  <PresentationFormat>Custom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Courier New</vt:lpstr>
      <vt:lpstr>DRAFT-Marcom-New-Brand-Template-2019-DRAFT-v1.5</vt:lpstr>
      <vt:lpstr>Live Session 4</vt:lpstr>
      <vt:lpstr>Part 1, Restaurant data from Baltimore (Are there any Sushi restaurants in Baltimore?)</vt:lpstr>
      <vt:lpstr>Council District Restaurant Count</vt:lpstr>
      <vt:lpstr>Part 2, Twitter API</vt:lpstr>
      <vt:lpstr>Part 2, Twitter API Results</vt:lpstr>
      <vt:lpstr>Part 2, Twitter API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4</dc:title>
  <dc:creator>Goodwin, Ben</dc:creator>
  <cp:lastModifiedBy>Goodwin, Ben</cp:lastModifiedBy>
  <cp:revision>2</cp:revision>
  <dcterms:created xsi:type="dcterms:W3CDTF">2020-09-14T23:11:47Z</dcterms:created>
  <dcterms:modified xsi:type="dcterms:W3CDTF">2020-09-14T23:16:52Z</dcterms:modified>
</cp:coreProperties>
</file>